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1F9C78C-8095-5A3F-0621-9FDAC2A61A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09074B7-C5F3-C940-1276-E2B73FB258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10994FD-94EB-FDE3-6456-EB8021CEA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B687F-5786-4EBE-B7B0-3F4EFC827A3B}" type="datetimeFigureOut">
              <a:rPr kumimoji="1" lang="ja-JP" altLang="en-US" smtClean="0"/>
              <a:t>2022/11/4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787CFB-D464-1B98-B1FD-8ED816279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D4E94D1-8B93-E396-2046-C32749F73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DF164-58D9-4E5B-9ED6-2EC2357818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9442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6E9A34-9103-CAA1-995C-57AC98740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A845314-50BE-4C52-6ECA-7EE2367C75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C224F3C-7D86-03B2-BEEC-731A509B4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B687F-5786-4EBE-B7B0-3F4EFC827A3B}" type="datetimeFigureOut">
              <a:rPr kumimoji="1" lang="ja-JP" altLang="en-US" smtClean="0"/>
              <a:t>2022/11/4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0A816D6-7633-D907-DC1C-32C7C8C43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B61EFF0-DC19-9301-F675-8520F60C7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DF164-58D9-4E5B-9ED6-2EC2357818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9237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8C69DF9-0B64-51BA-3917-148DA787CA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5A9A888-58F0-91B0-F339-C9DDFDF392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EB22AD5-F9B3-F1A7-F060-DEF60E1CA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B687F-5786-4EBE-B7B0-3F4EFC827A3B}" type="datetimeFigureOut">
              <a:rPr kumimoji="1" lang="ja-JP" altLang="en-US" smtClean="0"/>
              <a:t>2022/11/4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8AEEAC9-DE4C-1631-7176-AB30ADBEA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1904632-AA09-97D1-42D3-A5C81FE94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DF164-58D9-4E5B-9ED6-2EC2357818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6504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916831-4222-37C2-1AF8-6F880C488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4E34FA3-ACD6-AF60-D96F-87C1403771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B64009D-4B6C-80CF-B3EA-C1C62EE2CC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B687F-5786-4EBE-B7B0-3F4EFC827A3B}" type="datetimeFigureOut">
              <a:rPr kumimoji="1" lang="ja-JP" altLang="en-US" smtClean="0"/>
              <a:t>2022/11/4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DA6905C-7A2F-13DE-B8AF-26C8F2E5E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A110229-5C30-43BE-6D13-BAFAEC667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DF164-58D9-4E5B-9ED6-2EC2357818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6203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488D763-FF15-4F01-BEB6-486692017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E0C7E6A-5B04-16E2-02A0-B51031719B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881E26F-7878-4A5F-8302-A8454ABB2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B687F-5786-4EBE-B7B0-3F4EFC827A3B}" type="datetimeFigureOut">
              <a:rPr kumimoji="1" lang="ja-JP" altLang="en-US" smtClean="0"/>
              <a:t>2022/11/4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DC9C015-66A9-1AA6-A0D1-1FF5C20C0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FC06D9-9EAD-D26A-967A-524E1E935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DF164-58D9-4E5B-9ED6-2EC2357818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492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B83F90B-21DD-7DA4-1C5A-22BE2C68B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2AB2356-4AAD-7BB3-8412-77A2AEE40E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75B33A8-5F69-57FF-7C92-03C458215F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42F45D4-146E-03C4-7A1B-022AA6895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B687F-5786-4EBE-B7B0-3F4EFC827A3B}" type="datetimeFigureOut">
              <a:rPr kumimoji="1" lang="ja-JP" altLang="en-US" smtClean="0"/>
              <a:t>2022/11/4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937D194-E3C5-51C5-F2B9-9F7A250D0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2C6CE8A-5AED-DA80-BB26-2B2DFD186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DF164-58D9-4E5B-9ED6-2EC2357818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2387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EAEFE1-E69D-E6FC-34CA-18708ACC61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28348A1-B937-A03C-0C36-DD859FA0A0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875DEC9-BEA7-D461-7588-53F9254029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B8E4DB1-CD8C-4BF3-A592-CEBD5F4F36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5191D1C-CEAF-A701-5317-822331DE1F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4CB37FA-16E8-34F1-EE03-63536B67F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B687F-5786-4EBE-B7B0-3F4EFC827A3B}" type="datetimeFigureOut">
              <a:rPr kumimoji="1" lang="ja-JP" altLang="en-US" smtClean="0"/>
              <a:t>2022/11/4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8840AF3-0F57-823B-620B-852166D59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0F7B35A-2B80-5513-F3CB-4F564C6DC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DF164-58D9-4E5B-9ED6-2EC2357818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7915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E96D3F-DA01-AB9B-EA01-5602076E8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4BF0BD4-B5DE-0B11-501B-DBEE85F28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B687F-5786-4EBE-B7B0-3F4EFC827A3B}" type="datetimeFigureOut">
              <a:rPr kumimoji="1" lang="ja-JP" altLang="en-US" smtClean="0"/>
              <a:t>2022/11/4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45208E7-BCE9-512E-5549-DF18B9389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109C270-7043-3D2C-2222-837CBF646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DF164-58D9-4E5B-9ED6-2EC2357818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681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A4D7F2B-AA45-D21A-BA97-5853BC7FE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B687F-5786-4EBE-B7B0-3F4EFC827A3B}" type="datetimeFigureOut">
              <a:rPr kumimoji="1" lang="ja-JP" altLang="en-US" smtClean="0"/>
              <a:t>2022/11/4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3B52CDB-EC96-212D-3302-EA41D02921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089E264-E431-044B-3AA8-2ABD7453F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DF164-58D9-4E5B-9ED6-2EC2357818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0156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3B0AE4-5EB0-38EA-58A8-642309B12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8D65A63-27FE-F75B-7398-A9D27CCD95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59AD867-F93F-2B0F-BD2A-DBC4A2E367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4C6B89-AF43-1E08-8322-24992DE7C7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B687F-5786-4EBE-B7B0-3F4EFC827A3B}" type="datetimeFigureOut">
              <a:rPr kumimoji="1" lang="ja-JP" altLang="en-US" smtClean="0"/>
              <a:t>2022/11/4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945B98B-243A-15CA-ADA1-5FC76A407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3516055-1E95-AB95-5257-16DE40474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DF164-58D9-4E5B-9ED6-2EC2357818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732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F91CAA9-B421-1DDB-34CD-6E62658CC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F9DB3FA-390C-8249-B445-3FF479AD75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5A7F575-0D2E-437F-BC7F-EE597DF5AB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7365653-DAB9-2730-8472-B50D26B1D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B687F-5786-4EBE-B7B0-3F4EFC827A3B}" type="datetimeFigureOut">
              <a:rPr kumimoji="1" lang="ja-JP" altLang="en-US" smtClean="0"/>
              <a:t>2022/11/4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5B2F569-1F9D-23D7-2D48-EAA068421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96BCEDE-4364-5A0C-D57A-5D80C1316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DF164-58D9-4E5B-9ED6-2EC2357818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9843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536ED0B-873D-1941-5EEA-0CA6AC774D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BDF96B6-E2FE-DFC8-7B1E-DBD51041D1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1531488-76DA-9EC2-36E8-3EC0AF6279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9B687F-5786-4EBE-B7B0-3F4EFC827A3B}" type="datetimeFigureOut">
              <a:rPr kumimoji="1" lang="ja-JP" altLang="en-US" smtClean="0"/>
              <a:t>2022/11/4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14FE4BC-8039-A266-68FE-8D63CF6B3B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3954C29-8356-74E0-4441-15356AA3DF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ADF164-58D9-4E5B-9ED6-2EC2357818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214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楕円 5">
            <a:extLst>
              <a:ext uri="{FF2B5EF4-FFF2-40B4-BE49-F238E27FC236}">
                <a16:creationId xmlns:a16="http://schemas.microsoft.com/office/drawing/2014/main" id="{771A815B-8F67-FB7A-6FC2-970B3D49A89B}"/>
              </a:ext>
            </a:extLst>
          </p:cNvPr>
          <p:cNvSpPr/>
          <p:nvPr/>
        </p:nvSpPr>
        <p:spPr>
          <a:xfrm>
            <a:off x="112542" y="777295"/>
            <a:ext cx="3559126" cy="1744394"/>
          </a:xfrm>
          <a:prstGeom prst="ellipse">
            <a:avLst/>
          </a:prstGeom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b="1" dirty="0">
                <a:solidFill>
                  <a:srgbClr val="FF0000"/>
                </a:solidFill>
              </a:rPr>
              <a:t>本人</a:t>
            </a:r>
            <a:r>
              <a:rPr lang="ja-JP" altLang="en-US" b="1" dirty="0">
                <a:solidFill>
                  <a:srgbClr val="FF0000"/>
                </a:solidFill>
              </a:rPr>
              <a:t>　　家族　　</a:t>
            </a:r>
            <a:endParaRPr lang="en-US" altLang="ja-JP" b="1" dirty="0">
              <a:solidFill>
                <a:srgbClr val="FF0000"/>
              </a:solidFill>
            </a:endParaRPr>
          </a:p>
          <a:p>
            <a:r>
              <a:rPr kumimoji="1" lang="ja-JP" altLang="en-US" dirty="0"/>
              <a:t>基本情報</a:t>
            </a:r>
            <a:endParaRPr kumimoji="1" lang="en-US" altLang="ja-JP" dirty="0"/>
          </a:p>
          <a:p>
            <a:r>
              <a:rPr lang="ja-JP" altLang="en-US" dirty="0"/>
              <a:t>生活全般の状況の把握</a:t>
            </a:r>
            <a:endParaRPr kumimoji="1"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F3F9752-F4BA-5A51-504C-3697FBA64F5F}"/>
              </a:ext>
            </a:extLst>
          </p:cNvPr>
          <p:cNvSpPr txBox="1"/>
          <p:nvPr/>
        </p:nvSpPr>
        <p:spPr>
          <a:xfrm>
            <a:off x="590843" y="407963"/>
            <a:ext cx="11676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初回面接</a:t>
            </a:r>
            <a:endParaRPr kumimoji="1" lang="ja-JP" altLang="en-US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0723EEE-61D0-186F-2ADD-16C26396ED4E}"/>
              </a:ext>
            </a:extLst>
          </p:cNvPr>
          <p:cNvSpPr txBox="1"/>
          <p:nvPr/>
        </p:nvSpPr>
        <p:spPr>
          <a:xfrm>
            <a:off x="3226192" y="1495192"/>
            <a:ext cx="3291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手探り　</a:t>
            </a:r>
            <a:endParaRPr lang="en-US" altLang="ja-JP" dirty="0"/>
          </a:p>
          <a:p>
            <a:r>
              <a:rPr lang="ja-JP" altLang="en-US" dirty="0"/>
              <a:t>その人らしさ（個別性）</a:t>
            </a:r>
            <a:endParaRPr kumimoji="1" lang="ja-JP" altLang="en-US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007734D-C04D-6542-DB48-790FBF286EC5}"/>
              </a:ext>
            </a:extLst>
          </p:cNvPr>
          <p:cNvSpPr txBox="1"/>
          <p:nvPr/>
        </p:nvSpPr>
        <p:spPr>
          <a:xfrm>
            <a:off x="2307102" y="1167619"/>
            <a:ext cx="3010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意向・希望・困りごと</a:t>
            </a:r>
          </a:p>
        </p:txBody>
      </p:sp>
      <p:sp>
        <p:nvSpPr>
          <p:cNvPr id="11" name="右中かっこ 10">
            <a:extLst>
              <a:ext uri="{FF2B5EF4-FFF2-40B4-BE49-F238E27FC236}">
                <a16:creationId xmlns:a16="http://schemas.microsoft.com/office/drawing/2014/main" id="{76D0DBA9-AC3C-518C-EAF4-3535327AAFF3}"/>
              </a:ext>
            </a:extLst>
          </p:cNvPr>
          <p:cNvSpPr/>
          <p:nvPr/>
        </p:nvSpPr>
        <p:spPr>
          <a:xfrm>
            <a:off x="3024554" y="1536951"/>
            <a:ext cx="295422" cy="573203"/>
          </a:xfrm>
          <a:prstGeom prst="rightBrac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b="1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sp>
        <p:nvSpPr>
          <p:cNvPr id="12" name="矢印: 下 11">
            <a:extLst>
              <a:ext uri="{FF2B5EF4-FFF2-40B4-BE49-F238E27FC236}">
                <a16:creationId xmlns:a16="http://schemas.microsoft.com/office/drawing/2014/main" id="{C70B0CD7-1966-E90C-FF7E-CCF59647896D}"/>
              </a:ext>
            </a:extLst>
          </p:cNvPr>
          <p:cNvSpPr/>
          <p:nvPr/>
        </p:nvSpPr>
        <p:spPr>
          <a:xfrm>
            <a:off x="1322363" y="2521689"/>
            <a:ext cx="436099" cy="559136"/>
          </a:xfrm>
          <a:prstGeom prst="down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楕円 12">
            <a:extLst>
              <a:ext uri="{FF2B5EF4-FFF2-40B4-BE49-F238E27FC236}">
                <a16:creationId xmlns:a16="http://schemas.microsoft.com/office/drawing/2014/main" id="{33340B68-D7FD-C17A-81EE-43B03E058F19}"/>
              </a:ext>
            </a:extLst>
          </p:cNvPr>
          <p:cNvSpPr/>
          <p:nvPr/>
        </p:nvSpPr>
        <p:spPr>
          <a:xfrm>
            <a:off x="253219" y="3348166"/>
            <a:ext cx="3559126" cy="1835834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/>
              <a:t>生活上支障を起こしている状態</a:t>
            </a:r>
            <a:endParaRPr lang="en-US" altLang="ja-JP" dirty="0"/>
          </a:p>
          <a:p>
            <a:r>
              <a:rPr lang="ja-JP" altLang="en-US" dirty="0"/>
              <a:t>状態像を明確・</a:t>
            </a:r>
            <a:r>
              <a:rPr kumimoji="1" lang="ja-JP" altLang="en-US" dirty="0"/>
              <a:t>要因</a:t>
            </a:r>
          </a:p>
        </p:txBody>
      </p:sp>
      <p:sp>
        <p:nvSpPr>
          <p:cNvPr id="14" name="右中かっこ 13">
            <a:extLst>
              <a:ext uri="{FF2B5EF4-FFF2-40B4-BE49-F238E27FC236}">
                <a16:creationId xmlns:a16="http://schemas.microsoft.com/office/drawing/2014/main" id="{1E6CCE78-92D7-6CA1-CFE5-19BFB44F0C91}"/>
              </a:ext>
            </a:extLst>
          </p:cNvPr>
          <p:cNvSpPr/>
          <p:nvPr/>
        </p:nvSpPr>
        <p:spPr>
          <a:xfrm>
            <a:off x="3710352" y="5623396"/>
            <a:ext cx="429065" cy="795208"/>
          </a:xfrm>
          <a:prstGeom prst="rightBrace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b="1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sp>
        <p:nvSpPr>
          <p:cNvPr id="15" name="楕円 14">
            <a:extLst>
              <a:ext uri="{FF2B5EF4-FFF2-40B4-BE49-F238E27FC236}">
                <a16:creationId xmlns:a16="http://schemas.microsoft.com/office/drawing/2014/main" id="{0C690A66-0B04-B883-DE8D-A8C3EBEEF89C}"/>
              </a:ext>
            </a:extLst>
          </p:cNvPr>
          <p:cNvSpPr/>
          <p:nvPr/>
        </p:nvSpPr>
        <p:spPr>
          <a:xfrm>
            <a:off x="253219" y="4934080"/>
            <a:ext cx="3342248" cy="192392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/>
              <a:t>専門職の意見</a:t>
            </a:r>
            <a:endParaRPr lang="en-US" altLang="ja-JP" dirty="0"/>
          </a:p>
          <a:p>
            <a:r>
              <a:rPr lang="ja-JP" altLang="en-US" dirty="0"/>
              <a:t>（医師・リハなど）</a:t>
            </a:r>
            <a:endParaRPr lang="en-US" altLang="ja-JP" dirty="0"/>
          </a:p>
          <a:p>
            <a:r>
              <a:rPr lang="ja-JP" altLang="en-US" dirty="0"/>
              <a:t>環境（制度・インフォーマル・行政等）</a:t>
            </a:r>
            <a:endParaRPr lang="en-US" altLang="ja-JP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05D55AD-85D1-1537-61D3-36B1914788CA}"/>
              </a:ext>
            </a:extLst>
          </p:cNvPr>
          <p:cNvSpPr txBox="1"/>
          <p:nvPr/>
        </p:nvSpPr>
        <p:spPr>
          <a:xfrm>
            <a:off x="3595467" y="4564748"/>
            <a:ext cx="8135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問題</a:t>
            </a:r>
          </a:p>
        </p:txBody>
      </p:sp>
      <p:sp>
        <p:nvSpPr>
          <p:cNvPr id="17" name="楕円 16">
            <a:extLst>
              <a:ext uri="{FF2B5EF4-FFF2-40B4-BE49-F238E27FC236}">
                <a16:creationId xmlns:a16="http://schemas.microsoft.com/office/drawing/2014/main" id="{08A0EE92-CE98-DED3-BA07-C9444B6BEFEB}"/>
              </a:ext>
            </a:extLst>
          </p:cNvPr>
          <p:cNvSpPr/>
          <p:nvPr/>
        </p:nvSpPr>
        <p:spPr>
          <a:xfrm>
            <a:off x="3226192" y="3709085"/>
            <a:ext cx="2229729" cy="801858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ストレングス</a:t>
            </a:r>
          </a:p>
        </p:txBody>
      </p:sp>
      <p:sp>
        <p:nvSpPr>
          <p:cNvPr id="18" name="右中かっこ 17">
            <a:extLst>
              <a:ext uri="{FF2B5EF4-FFF2-40B4-BE49-F238E27FC236}">
                <a16:creationId xmlns:a16="http://schemas.microsoft.com/office/drawing/2014/main" id="{A8030A76-0946-230A-168C-AAB2B1BBB59A}"/>
              </a:ext>
            </a:extLst>
          </p:cNvPr>
          <p:cNvSpPr/>
          <p:nvPr/>
        </p:nvSpPr>
        <p:spPr>
          <a:xfrm>
            <a:off x="3176954" y="4512048"/>
            <a:ext cx="429065" cy="439560"/>
          </a:xfrm>
          <a:prstGeom prst="rightBrac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b="1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60FC5339-D3EC-E43E-5767-795273CB3105}"/>
              </a:ext>
            </a:extLst>
          </p:cNvPr>
          <p:cNvSpPr txBox="1"/>
          <p:nvPr/>
        </p:nvSpPr>
        <p:spPr>
          <a:xfrm>
            <a:off x="4139417" y="5795889"/>
            <a:ext cx="13610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可能性</a:t>
            </a:r>
          </a:p>
        </p:txBody>
      </p:sp>
      <p:sp>
        <p:nvSpPr>
          <p:cNvPr id="20" name="楕円 19">
            <a:extLst>
              <a:ext uri="{FF2B5EF4-FFF2-40B4-BE49-F238E27FC236}">
                <a16:creationId xmlns:a16="http://schemas.microsoft.com/office/drawing/2014/main" id="{AE1C1B05-CB7A-765C-2CEF-32AB6F8A4C86}"/>
              </a:ext>
            </a:extLst>
          </p:cNvPr>
          <p:cNvSpPr/>
          <p:nvPr/>
        </p:nvSpPr>
        <p:spPr>
          <a:xfrm>
            <a:off x="5145255" y="3445702"/>
            <a:ext cx="4069079" cy="3337779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見通しを検討</a:t>
            </a:r>
            <a:endParaRPr kumimoji="1" lang="en-US" altLang="ja-JP" dirty="0"/>
          </a:p>
          <a:p>
            <a:pPr algn="ctr"/>
            <a:endParaRPr kumimoji="1" lang="en-US" altLang="ja-JP" dirty="0"/>
          </a:p>
          <a:p>
            <a:pPr algn="ctr"/>
            <a:r>
              <a:rPr lang="ja-JP" altLang="en-US" dirty="0"/>
              <a:t>改善可能性</a:t>
            </a:r>
            <a:endParaRPr lang="en-US" altLang="ja-JP" dirty="0"/>
          </a:p>
          <a:p>
            <a:pPr algn="ctr"/>
            <a:r>
              <a:rPr kumimoji="1" lang="ja-JP" altLang="en-US" dirty="0"/>
              <a:t>影響しあう項目</a:t>
            </a:r>
            <a:endParaRPr kumimoji="1" lang="en-US" altLang="ja-JP" dirty="0"/>
          </a:p>
          <a:p>
            <a:pPr algn="ctr"/>
            <a:r>
              <a:rPr lang="ja-JP" altLang="en-US" dirty="0"/>
              <a:t>（移動・排泄・食事・社会参加・体調）</a:t>
            </a:r>
            <a:endParaRPr kumimoji="1" lang="ja-JP" altLang="en-US" dirty="0"/>
          </a:p>
        </p:txBody>
      </p:sp>
      <p:sp>
        <p:nvSpPr>
          <p:cNvPr id="22" name="四角形: 角を丸くする 21">
            <a:extLst>
              <a:ext uri="{FF2B5EF4-FFF2-40B4-BE49-F238E27FC236}">
                <a16:creationId xmlns:a16="http://schemas.microsoft.com/office/drawing/2014/main" id="{AFE32191-29A3-F4D5-C504-2CD8A07F6EF2}"/>
              </a:ext>
            </a:extLst>
          </p:cNvPr>
          <p:cNvSpPr/>
          <p:nvPr/>
        </p:nvSpPr>
        <p:spPr>
          <a:xfrm>
            <a:off x="112542" y="3080825"/>
            <a:ext cx="11826239" cy="362946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32A300B9-DA9A-F2AE-0296-648D5FB2698D}"/>
              </a:ext>
            </a:extLst>
          </p:cNvPr>
          <p:cNvSpPr txBox="1"/>
          <p:nvPr/>
        </p:nvSpPr>
        <p:spPr>
          <a:xfrm>
            <a:off x="4965894" y="3193369"/>
            <a:ext cx="2229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課題整理総括表</a:t>
            </a:r>
            <a:endParaRPr kumimoji="1" lang="ja-JP" altLang="en-US" dirty="0"/>
          </a:p>
        </p:txBody>
      </p:sp>
      <p:sp>
        <p:nvSpPr>
          <p:cNvPr id="24" name="矢印: 上 23">
            <a:extLst>
              <a:ext uri="{FF2B5EF4-FFF2-40B4-BE49-F238E27FC236}">
                <a16:creationId xmlns:a16="http://schemas.microsoft.com/office/drawing/2014/main" id="{E2CB249C-8B2C-E085-D3C9-F41AE4721845}"/>
              </a:ext>
            </a:extLst>
          </p:cNvPr>
          <p:cNvSpPr/>
          <p:nvPr/>
        </p:nvSpPr>
        <p:spPr>
          <a:xfrm>
            <a:off x="8468751" y="2412888"/>
            <a:ext cx="436099" cy="559136"/>
          </a:xfrm>
          <a:prstGeom prst="up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楕円 24">
            <a:extLst>
              <a:ext uri="{FF2B5EF4-FFF2-40B4-BE49-F238E27FC236}">
                <a16:creationId xmlns:a16="http://schemas.microsoft.com/office/drawing/2014/main" id="{02BDC971-A8CA-B472-25FF-6C473E745799}"/>
              </a:ext>
            </a:extLst>
          </p:cNvPr>
          <p:cNvSpPr/>
          <p:nvPr/>
        </p:nvSpPr>
        <p:spPr>
          <a:xfrm>
            <a:off x="9692640" y="3854547"/>
            <a:ext cx="2246141" cy="2310674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ニーズ</a:t>
            </a:r>
            <a:endParaRPr kumimoji="1" lang="en-US" altLang="ja-JP" dirty="0"/>
          </a:p>
          <a:p>
            <a:pPr algn="ctr"/>
            <a:r>
              <a:rPr lang="ja-JP" altLang="en-US" dirty="0"/>
              <a:t>影響</a:t>
            </a:r>
            <a:r>
              <a:rPr kumimoji="1" lang="ja-JP" altLang="en-US" dirty="0"/>
              <a:t>しあうものをまとめる</a:t>
            </a:r>
          </a:p>
        </p:txBody>
      </p:sp>
      <p:sp>
        <p:nvSpPr>
          <p:cNvPr id="26" name="楕円 25">
            <a:extLst>
              <a:ext uri="{FF2B5EF4-FFF2-40B4-BE49-F238E27FC236}">
                <a16:creationId xmlns:a16="http://schemas.microsoft.com/office/drawing/2014/main" id="{750C481E-08A9-DCE8-67E1-361D686A5F5F}"/>
              </a:ext>
            </a:extLst>
          </p:cNvPr>
          <p:cNvSpPr/>
          <p:nvPr/>
        </p:nvSpPr>
        <p:spPr>
          <a:xfrm>
            <a:off x="7707920" y="3058841"/>
            <a:ext cx="1520486" cy="767571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2">
                <a:lumMod val="75000"/>
              </a:schemeClr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/>
              <a:t>らしさ</a:t>
            </a:r>
            <a:endParaRPr lang="en-US" altLang="ja-JP" sz="1400" dirty="0"/>
          </a:p>
          <a:p>
            <a:pPr algn="ctr"/>
            <a:r>
              <a:rPr lang="ja-JP" altLang="en-US" sz="1400" dirty="0"/>
              <a:t>（個別性）</a:t>
            </a:r>
            <a:endParaRPr kumimoji="1" lang="ja-JP" altLang="en-US" sz="1400" dirty="0"/>
          </a:p>
        </p:txBody>
      </p:sp>
      <p:sp>
        <p:nvSpPr>
          <p:cNvPr id="27" name="楕円 26">
            <a:extLst>
              <a:ext uri="{FF2B5EF4-FFF2-40B4-BE49-F238E27FC236}">
                <a16:creationId xmlns:a16="http://schemas.microsoft.com/office/drawing/2014/main" id="{E702D7CF-5D85-822E-82CA-95FBC778153F}"/>
              </a:ext>
            </a:extLst>
          </p:cNvPr>
          <p:cNvSpPr/>
          <p:nvPr/>
        </p:nvSpPr>
        <p:spPr>
          <a:xfrm>
            <a:off x="8496298" y="3617977"/>
            <a:ext cx="1520486" cy="1004141"/>
          </a:xfrm>
          <a:prstGeom prst="ellipse">
            <a:avLst/>
          </a:prstGeom>
          <a:solidFill>
            <a:schemeClr val="accent2">
              <a:lumMod val="75000"/>
            </a:schemeClr>
          </a:solidFill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/>
              <a:t>同じ要因</a:t>
            </a:r>
          </a:p>
        </p:txBody>
      </p:sp>
      <p:sp>
        <p:nvSpPr>
          <p:cNvPr id="28" name="楕円 27">
            <a:extLst>
              <a:ext uri="{FF2B5EF4-FFF2-40B4-BE49-F238E27FC236}">
                <a16:creationId xmlns:a16="http://schemas.microsoft.com/office/drawing/2014/main" id="{A437BCB7-CE85-A099-F01C-EB7B20119D3F}"/>
              </a:ext>
            </a:extLst>
          </p:cNvPr>
          <p:cNvSpPr/>
          <p:nvPr/>
        </p:nvSpPr>
        <p:spPr>
          <a:xfrm>
            <a:off x="9251841" y="3094893"/>
            <a:ext cx="2229730" cy="767571"/>
          </a:xfrm>
          <a:prstGeom prst="ellipse">
            <a:avLst/>
          </a:prstGeom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本人が表明していること</a:t>
            </a:r>
          </a:p>
        </p:txBody>
      </p:sp>
      <p:sp>
        <p:nvSpPr>
          <p:cNvPr id="29" name="楕円 28">
            <a:extLst>
              <a:ext uri="{FF2B5EF4-FFF2-40B4-BE49-F238E27FC236}">
                <a16:creationId xmlns:a16="http://schemas.microsoft.com/office/drawing/2014/main" id="{73787039-1D23-0C2B-F6B1-24CFA5C26B26}"/>
              </a:ext>
            </a:extLst>
          </p:cNvPr>
          <p:cNvSpPr/>
          <p:nvPr/>
        </p:nvSpPr>
        <p:spPr>
          <a:xfrm>
            <a:off x="7033846" y="777295"/>
            <a:ext cx="3910819" cy="1562401"/>
          </a:xfrm>
          <a:prstGeom prst="ellipse">
            <a:avLst/>
          </a:prstGeom>
          <a:solidFill>
            <a:schemeClr val="tx2">
              <a:lumMod val="75000"/>
            </a:schemeClr>
          </a:solidFill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ケアプラン</a:t>
            </a:r>
            <a:endParaRPr kumimoji="1" lang="en-US" altLang="ja-JP" dirty="0"/>
          </a:p>
          <a:p>
            <a:pPr algn="ctr"/>
            <a:r>
              <a:rPr lang="ja-JP" altLang="en-US" dirty="0"/>
              <a:t>短期目標：可能性</a:t>
            </a:r>
            <a:endParaRPr lang="en-US" altLang="ja-JP" dirty="0"/>
          </a:p>
          <a:p>
            <a:pPr algn="ctr"/>
            <a:r>
              <a:rPr kumimoji="1" lang="ja-JP" altLang="en-US" dirty="0"/>
              <a:t>長期目標：希望する生活</a:t>
            </a:r>
          </a:p>
        </p:txBody>
      </p:sp>
    </p:spTree>
    <p:extLst>
      <p:ext uri="{BB962C8B-B14F-4D97-AF65-F5344CB8AC3E}">
        <p14:creationId xmlns:p14="http://schemas.microsoft.com/office/powerpoint/2010/main" val="24180067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110</Words>
  <Application>Microsoft Office PowerPoint</Application>
  <PresentationFormat>ワイド画面</PresentationFormat>
  <Paragraphs>30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玉穂ケアセンター 支援相談入居者管理係</dc:creator>
  <cp:lastModifiedBy>owner</cp:lastModifiedBy>
  <cp:revision>1</cp:revision>
  <dcterms:created xsi:type="dcterms:W3CDTF">2022-11-04T03:05:26Z</dcterms:created>
  <dcterms:modified xsi:type="dcterms:W3CDTF">2022-11-04T04:22:53Z</dcterms:modified>
</cp:coreProperties>
</file>